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  <p:embeddedFont>
      <p:font typeface="Helvetica Neue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iI8a8ZCja+iZ6dNOaeQ8LjZIbN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HelveticaNeueLight-regular.fntdata"/><Relationship Id="rId21" Type="http://schemas.openxmlformats.org/officeDocument/2006/relationships/font" Target="fonts/HelveticaNeue-boldItalic.fntdata"/><Relationship Id="rId24" Type="http://schemas.openxmlformats.org/officeDocument/2006/relationships/font" Target="fonts/HelveticaNeueLight-italic.fntdata"/><Relationship Id="rId23" Type="http://schemas.openxmlformats.org/officeDocument/2006/relationships/font" Target="fonts/HelveticaNeue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HelveticaNeue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andfonline.com/doi/full/10.1080/17512786.2016.1245587?casa_token=brNFgUjtTREAAAAA%3AMvPZ25oXnC_UB20uivZwT9jfUVMN4y6Rzw7htFaT19MjvCvQ9QuMmYoRBsRbGCyiiTZCZXWLCabsxw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andfonline.com/doi/full/10.1080/17512786.2016.1245587?casa_token=brNFgUjtTREAAAAA%3AMvPZ25oXnC_UB20uivZwT9jfUVMN4y6Rzw7htFaT19MjvCvQ9QuMmYoRBsRbGCyiiTZCZXWLCabsxw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634e30253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634e3025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61bedeccf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61bedec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61bedeccf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61bedecc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b50aee0bc_3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b50aee0bc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b50aee0bc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b50aee0bc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https://www.tandfonline.com/doi/full/10.1080/17512786.2016.1245587?casa_token=brNFgUjtTREAAAAA%3AMvPZ25oXnC_UB20uivZwT9jfUVMN4y6Rzw7htFaT19MjvCvQ9QuMmYoRBsRbGCyiiTZCZXWLCabsxw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9b73222fc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9b73222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https://www.tandfonline.com/doi/full/10.1080/17512786.2016.1245587?casa_token=brNFgUjtTREAAAAA%3AMvPZ25oXnC_UB20uivZwT9jfUVMN4y6Rzw7htFaT19MjvCvQ9QuMmYoRBsRbGCyiiTZCZXWLCabsxw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b50aee0bc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b50aee0bc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61bedeccf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61bedecc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61bedeccf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61bedecc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61bedeccf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61bedecc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61bedeccf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61bedec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4176" y="-1400050"/>
            <a:ext cx="6580301" cy="59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Kwantitatieve inhoudsanalyse 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Britt Nijsen, Jort Siemes, Lucas van Wadenoijen, Lucas Vriens &amp; Pien Düthmann, Aaron Kessens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"/>
          <p:cNvSpPr txBox="1"/>
          <p:nvPr>
            <p:ph type="ctrTitle"/>
          </p:nvPr>
        </p:nvSpPr>
        <p:spPr>
          <a:xfrm>
            <a:off x="1524000" y="4908568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2a634e30253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68326">
            <a:off x="-437446" y="2914100"/>
            <a:ext cx="837019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a634e30253_2_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Onderzoeksopzet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g2a634e30253_2_3"/>
          <p:cNvSpPr txBox="1"/>
          <p:nvPr>
            <p:ph idx="1" type="body"/>
          </p:nvPr>
        </p:nvSpPr>
        <p:spPr>
          <a:xfrm>
            <a:off x="838200" y="183515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Systematisch verzamelde data uit geselecteerde LinkedIn-profielen → Excel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Coderen volgens de opgegeven criteria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Statistische analyses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a61bedecc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68326">
            <a:off x="-437446" y="2914100"/>
            <a:ext cx="837019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a61bedeccf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Verantwoording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g2a61bedeccf_0_17"/>
          <p:cNvSpPr txBox="1"/>
          <p:nvPr>
            <p:ph idx="1" type="body"/>
          </p:nvPr>
        </p:nvSpPr>
        <p:spPr>
          <a:xfrm>
            <a:off x="1828800" y="15970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Meetings  						Iedereen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Idee pitchen 					Jort en Lucas V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verzamelen				Iedereen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verwerken in Excel		Lucas W, Pien, Jort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Coderen							Lucas W, Pien, Jort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Resultaten						Britt, Lucas W, Lucas V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Presentatie maken			Britt en Lucas V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Presenteren 					Pien en Aaron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2a61bedecc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68326">
            <a:off x="-437446" y="2914100"/>
            <a:ext cx="837019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a61bedeccf_0_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Referenties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g2a61bedeccf_0_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Carpenter, S., Kanver, D., &amp; Timmons, R. (2016). It's About Me: A study of journalists’ self-presentation of their visual and verbal selves. </a:t>
            </a:r>
            <a:r>
              <a:rPr i="1"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Name</a:t>
            </a:r>
            <a:r>
              <a:rPr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Volume</a:t>
            </a:r>
            <a:r>
              <a:rPr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(IssueCarpenter, S., Kanver, D., &amp; Timmons, R. (2016). It's About Me: A study of journalists’ self-presentation of their visual and verbal selves. </a:t>
            </a:r>
            <a:r>
              <a:rPr i="1"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Name</a:t>
            </a:r>
            <a:r>
              <a:rPr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Volume</a:t>
            </a:r>
            <a:r>
              <a:rPr lang="en-U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(Issue), 1246-1266. Gepublic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eerd online: 22 nov 2016), 1246-1266. Gepubliceerd online: 22 nov 2016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b50aee0bc_3_29"/>
          <p:cNvSpPr txBox="1"/>
          <p:nvPr>
            <p:ph type="title"/>
          </p:nvPr>
        </p:nvSpPr>
        <p:spPr>
          <a:xfrm>
            <a:off x="838188" y="8965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Einde.</a:t>
            </a:r>
            <a:endParaRPr b="1" sz="9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1" name="Google Shape;171;g29b50aee0bc_3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740" y="1702338"/>
            <a:ext cx="4064474" cy="407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Inhoudsopgave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527" y="-340275"/>
            <a:ext cx="4447526" cy="561907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1. Probleemstelling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2. Onderbouwing Methode  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3. </a:t>
            </a: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Corpusbepaling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 Resultaten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5. Onderzoeksopzet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6. Verantwoording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7. Referenties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b50aee0bc_3_16"/>
          <p:cNvSpPr txBox="1"/>
          <p:nvPr>
            <p:ph type="title"/>
          </p:nvPr>
        </p:nvSpPr>
        <p:spPr>
          <a:xfrm>
            <a:off x="838200" y="4413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Probleemstelling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g29b50aee0bc_3_16"/>
          <p:cNvSpPr txBox="1"/>
          <p:nvPr>
            <p:ph idx="1" type="body"/>
          </p:nvPr>
        </p:nvSpPr>
        <p:spPr>
          <a:xfrm>
            <a:off x="838200" y="1825625"/>
            <a:ext cx="10515600" cy="3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hoeverre beïnvloedt het geslacht van journalisten hun professionele presentatie op LinkedIn?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Hoe verschillen mannelijke en vrouwelijke journalisten op LinkedIn in termen van hun presentatie, taalgebruik, zelfclassificatie en vaardigheden?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9b73222fc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Onderbouwing methode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g299b73222fc_0_6"/>
          <p:cNvSpPr txBox="1"/>
          <p:nvPr>
            <p:ph idx="1" type="body"/>
          </p:nvPr>
        </p:nvSpPr>
        <p:spPr>
          <a:xfrm>
            <a:off x="892750" y="1636650"/>
            <a:ext cx="8743200" cy="476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75443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Kwantitatieve inhoudsanalyse handig omdat: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objectieve manier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patronen</a:t>
            </a: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 communicatie-inhoud ontdekken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alle verzamelde gegevens in excel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codering gebaseerd op verschillende criteria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professionele informatie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taalgebruik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aanvullende informatie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professionele contactgegevens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tekstlengte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vaardigheden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75443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werkervaring</a:t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29b50aee0bc_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5599" y="-498450"/>
            <a:ext cx="3915452" cy="48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9b50aee0bc_3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Corpusbepaling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g29b50aee0bc_3_4"/>
          <p:cNvSpPr txBox="1"/>
          <p:nvPr>
            <p:ph idx="1" type="body"/>
          </p:nvPr>
        </p:nvSpPr>
        <p:spPr>
          <a:xfrm>
            <a:off x="838200" y="1825625"/>
            <a:ext cx="1005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Het corpus bestaat uit een representatieve steekproef van LinkedIn-profielen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26 mannen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22 vrouwen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 Light"/>
              <a:buChar char="-"/>
            </a:pPr>
            <a:r>
              <a:rPr lang="en-US" sz="25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Journalisten 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" name="Google Shape;114;g29b50aee0bc_3_4"/>
          <p:cNvSpPr txBox="1"/>
          <p:nvPr/>
        </p:nvSpPr>
        <p:spPr>
          <a:xfrm>
            <a:off x="0" y="0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2.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100">
                <a:solidFill>
                  <a:schemeClr val="dk1"/>
                </a:solidFill>
              </a:rPr>
              <a:t>Hoe verschillen mannen en vrouwen op LinkedIn wat betreft taalgebruik?</a:t>
            </a: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-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1100">
                <a:solidFill>
                  <a:schemeClr val="dk1"/>
                </a:solidFill>
              </a:rPr>
              <a:t>Tekst professionaliteit (0= nee, 1 is ja)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61bedeccf_0_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Resultaten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g2a61bedeccf_0_44"/>
          <p:cNvSpPr txBox="1"/>
          <p:nvPr>
            <p:ph idx="1" type="body"/>
          </p:nvPr>
        </p:nvSpPr>
        <p:spPr>
          <a:xfrm>
            <a:off x="838200" y="1825625"/>
            <a:ext cx="1005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2. Hoe verschillen mannen en vrouwen op LinkedIn wat betreft taalgebruik?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Tekst professionaliteit (0= nee, 1= ja)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Mannen 96% van de teksten professioneel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Vrouwen 91% van de teksten Professioneel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Taal gebruik (0= Nederlands, 1= Engels)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Mannen 56% Nederlands, 44% Engels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Vrouwen 59% Nederlands, 41% Engels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1" name="Google Shape;121;g2a61bedeccf_0_44"/>
          <p:cNvSpPr txBox="1"/>
          <p:nvPr/>
        </p:nvSpPr>
        <p:spPr>
          <a:xfrm>
            <a:off x="0" y="0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2.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100">
                <a:solidFill>
                  <a:schemeClr val="dk1"/>
                </a:solidFill>
              </a:rPr>
              <a:t>Hoe verschillen mannen en vrouwen op LinkedIn wat betreft taalgebruik?</a:t>
            </a: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-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1100">
                <a:solidFill>
                  <a:schemeClr val="dk1"/>
                </a:solidFill>
              </a:rPr>
              <a:t>Tekst professionaliteit (0= nee, 1 is ja)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22" name="Google Shape;122;g2a61bedeccf_0_4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900" y="2525275"/>
            <a:ext cx="6756624" cy="39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61bedeccf_0_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Resultaten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g2a61bedeccf_0_67"/>
          <p:cNvSpPr txBox="1"/>
          <p:nvPr>
            <p:ph idx="1" type="body"/>
          </p:nvPr>
        </p:nvSpPr>
        <p:spPr>
          <a:xfrm>
            <a:off x="838200" y="1825625"/>
            <a:ext cx="1005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Hoe verschillen mannen en vrouwen op LinkedIn wat betreft zelfclassificatie?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89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170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Informatie over baan (0= vermeldt wel, 1= vermeldt niet)</a:t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89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170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46,2% van de mannen vermeldt baan informatie</a:t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89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170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45,5% van de vrouwen vermeldt baan informatie</a:t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89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170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Informatie in het algemeen (0= wel, 1= niet)</a:t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89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170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65,4% van de mannen heeft informatie ingevuld</a:t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89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170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59% van de vrouwen heeft informatie ingevuld</a:t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89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170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Wat betekent dat:</a:t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893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170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29,4% van de mannen die wel info heeft ingevuld</a:t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heeft geen baan benoemd </a:t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2893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 Light"/>
              <a:buChar char="-"/>
            </a:pPr>
            <a:r>
              <a:rPr lang="en-US" sz="170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23,1% van de vrouwen die wel info heeft ingevuld</a:t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8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heeft geen baan benoemd</a:t>
            </a:r>
            <a:endParaRPr sz="1708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9" name="Google Shape;129;g2a61bedeccf_0_67"/>
          <p:cNvSpPr txBox="1"/>
          <p:nvPr/>
        </p:nvSpPr>
        <p:spPr>
          <a:xfrm>
            <a:off x="0" y="0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2.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100">
                <a:solidFill>
                  <a:schemeClr val="dk1"/>
                </a:solidFill>
              </a:rPr>
              <a:t>Hoe verschillen mannen en vrouwen op LinkedIn wat betreft taalgebruik?</a:t>
            </a: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-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1100">
                <a:solidFill>
                  <a:schemeClr val="dk1"/>
                </a:solidFill>
              </a:rPr>
              <a:t>Tekst professionaliteit (0= nee, 1 is ja)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30" name="Google Shape;130;g2a61bedeccf_0_6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300" y="2648525"/>
            <a:ext cx="5834574" cy="36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61bedeccf_0_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Resultaten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g2a61bedeccf_0_60"/>
          <p:cNvSpPr txBox="1"/>
          <p:nvPr>
            <p:ph idx="1" type="body"/>
          </p:nvPr>
        </p:nvSpPr>
        <p:spPr>
          <a:xfrm>
            <a:off x="838200" y="1825625"/>
            <a:ext cx="1005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Hoe verschillen mannen en vrouwen op LinkedIn wat betreft vaardigheden?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Ervaringen </a:t>
            </a: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Mannen 7.48 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Vrouwen 8.42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Journalistieke ervaringen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Mannen 4.22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Vrouwen 4.96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Het totale aantal journalistieke ervaringen / ervaringen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Mannen 65,91%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 Light"/>
              <a:buChar char="-"/>
            </a:pPr>
            <a:r>
              <a:rPr lang="en-US" sz="16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Vrouwen 69,51%</a:t>
            </a:r>
            <a:endParaRPr sz="16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7" name="Google Shape;137;g2a61bedeccf_0_60"/>
          <p:cNvSpPr txBox="1"/>
          <p:nvPr/>
        </p:nvSpPr>
        <p:spPr>
          <a:xfrm>
            <a:off x="0" y="0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2.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100">
                <a:solidFill>
                  <a:schemeClr val="dk1"/>
                </a:solidFill>
              </a:rPr>
              <a:t>Hoe verschillen mannen en vrouwen op LinkedIn wat betreft taalgebruik?</a:t>
            </a: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-</a:t>
            </a:r>
            <a:r>
              <a:rPr lang="en-U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-US" sz="1100">
                <a:solidFill>
                  <a:schemeClr val="dk1"/>
                </a:solidFill>
              </a:rPr>
              <a:t>Tekst professionaliteit (0= nee, 1 is ja)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a61bedecc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68326">
            <a:off x="-437446" y="2914100"/>
            <a:ext cx="837019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a61bedeccf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Aanpassingen op basis van de test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g2a61bedeccf_0_11"/>
          <p:cNvSpPr txBox="1"/>
          <p:nvPr>
            <p:ph idx="1" type="body"/>
          </p:nvPr>
        </p:nvSpPr>
        <p:spPr>
          <a:xfrm>
            <a:off x="838200" y="183515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>
                <a:solidFill>
                  <a:schemeClr val="lt1"/>
                </a:solidFill>
              </a:rPr>
              <a:t>Ook kijken naar visuele effecten in plaats van alleen talige effecten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>
                <a:solidFill>
                  <a:schemeClr val="lt1"/>
                </a:solidFill>
              </a:rPr>
              <a:t>Profielfoto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>
                <a:solidFill>
                  <a:schemeClr val="lt1"/>
                </a:solidFill>
              </a:rPr>
              <a:t>Opmaak van profiel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>
                <a:solidFill>
                  <a:schemeClr val="lt1"/>
                </a:solidFill>
              </a:rPr>
              <a:t>Uitgebreidere taalanalyse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>
                <a:solidFill>
                  <a:schemeClr val="lt1"/>
                </a:solidFill>
              </a:rPr>
              <a:t>Kijken naar woordgebruik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>
                <a:solidFill>
                  <a:schemeClr val="lt1"/>
                </a:solidFill>
              </a:rPr>
              <a:t>Meer variabelen op profiel onderzoeken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>
                <a:solidFill>
                  <a:schemeClr val="lt1"/>
                </a:solidFill>
              </a:rPr>
              <a:t>Opleiding genoemd ja of nee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>
                <a:solidFill>
                  <a:schemeClr val="lt1"/>
                </a:solidFill>
              </a:rPr>
              <a:t>Analyse werkervaring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2023-11-10T14:39:29Z</dcterms:created>
</cp:coreProperties>
</file>